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Lst>
  <p:notesMasterIdLst>
    <p:notesMasterId r:id="rId8"/>
  </p:notesMasterIdLst>
  <p:handoutMasterIdLst>
    <p:handoutMasterId r:id="rId9"/>
  </p:handoutMasterIdLst>
  <p:sldIdLst>
    <p:sldId id="1879" r:id="rId6"/>
    <p:sldId id="282" r:id="rId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 Light" id="{A073DAE3-B461-442F-A3D3-6642BD875E45}">
          <p14:sldIdLst>
            <p14:sldId id="1879"/>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7" autoAdjust="0"/>
    <p:restoredTop sz="97271" autoAdjust="0"/>
  </p:normalViewPr>
  <p:slideViewPr>
    <p:cSldViewPr snapToGrid="0">
      <p:cViewPr varScale="1">
        <p:scale>
          <a:sx n="105" d="100"/>
          <a:sy n="105" d="100"/>
        </p:scale>
        <p:origin x="1134" y="102"/>
      </p:cViewPr>
      <p:guideLst/>
    </p:cSldViewPr>
  </p:slideViewPr>
  <p:outlineViewPr>
    <p:cViewPr>
      <p:scale>
        <a:sx n="33" d="100"/>
        <a:sy n="33" d="100"/>
      </p:scale>
      <p:origin x="0" y="-166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13" d="100"/>
          <a:sy n="113" d="100"/>
        </p:scale>
        <p:origin x="690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4/25/2019 2:59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4/25/2019 2:59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4/25/2019 2:59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8470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mod="1">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mod="1">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mod="1">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mod="1">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iography">
    <p:spTree>
      <p:nvGrpSpPr>
        <p:cNvPr id="1" name=""/>
        <p:cNvGrpSpPr/>
        <p:nvPr/>
      </p:nvGrpSpPr>
      <p:grpSpPr>
        <a:xfrm>
          <a:off x="0" y="0"/>
          <a:ext cx="0" cy="0"/>
          <a:chOff x="0" y="0"/>
          <a:chExt cx="0" cy="0"/>
        </a:xfrm>
      </p:grpSpPr>
      <p:sp>
        <p:nvSpPr>
          <p:cNvPr id="36" name="Text Placeholder 30"/>
          <p:cNvSpPr>
            <a:spLocks noGrp="1"/>
          </p:cNvSpPr>
          <p:nvPr>
            <p:ph type="body" sz="quarter" idx="14" hasCustomPrompt="1"/>
          </p:nvPr>
        </p:nvSpPr>
        <p:spPr>
          <a:xfrm>
            <a:off x="5218113" y="4962877"/>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7" name="Text Placeholder 32"/>
          <p:cNvSpPr>
            <a:spLocks noGrp="1"/>
          </p:cNvSpPr>
          <p:nvPr>
            <p:ph type="body" sz="quarter" idx="15"/>
          </p:nvPr>
        </p:nvSpPr>
        <p:spPr>
          <a:xfrm>
            <a:off x="5218113" y="5353599"/>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2" name="Title 1"/>
          <p:cNvSpPr>
            <a:spLocks noGrp="1"/>
          </p:cNvSpPr>
          <p:nvPr>
            <p:ph type="title" hasCustomPrompt="1"/>
          </p:nvPr>
        </p:nvSpPr>
        <p:spPr>
          <a:xfrm>
            <a:off x="5178903" y="1014184"/>
            <a:ext cx="5737253" cy="664889"/>
          </a:xfrm>
        </p:spPr>
        <p:txBody>
          <a:bodyPr/>
          <a:lstStyle/>
          <a:p>
            <a:r>
              <a:rPr lang="en-US" dirty="0"/>
              <a:t>[Speaker]</a:t>
            </a:r>
          </a:p>
        </p:txBody>
      </p:sp>
      <p:grpSp>
        <p:nvGrpSpPr>
          <p:cNvPr id="7" name="Group 6"/>
          <p:cNvGrpSpPr/>
          <p:nvPr/>
        </p:nvGrpSpPr>
        <p:grpSpPr>
          <a:xfrm>
            <a:off x="820965" y="4065754"/>
            <a:ext cx="353832" cy="353832"/>
            <a:chOff x="6351804" y="5146675"/>
            <a:chExt cx="353832" cy="353832"/>
          </a:xfrm>
        </p:grpSpPr>
        <p:sp>
          <p:nvSpPr>
            <p:cNvPr id="8" name="Freeform 79"/>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a:extLst/>
          </p:spPr>
          <p:txBody>
            <a:bodyPr/>
            <a:lstStyle/>
            <a:p>
              <a:pPr eaLnBrk="1" fontAlgn="auto" hangingPunct="1">
                <a:spcBef>
                  <a:spcPts val="0"/>
                </a:spcBef>
                <a:spcAft>
                  <a:spcPts val="0"/>
                </a:spcAft>
                <a:defRPr/>
              </a:pPr>
              <a:endParaRPr lang="en-AU">
                <a:latin typeface="+mn-lt"/>
              </a:endParaRPr>
            </a:p>
          </p:txBody>
        </p:sp>
        <p:sp>
          <p:nvSpPr>
            <p:cNvPr id="9" name="Rounded Rectangle 8"/>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20965" y="4760173"/>
            <a:ext cx="353832" cy="353832"/>
            <a:chOff x="5748554" y="5146675"/>
            <a:chExt cx="353832" cy="353832"/>
          </a:xfrm>
        </p:grpSpPr>
        <p:sp>
          <p:nvSpPr>
            <p:cNvPr id="11"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12" name="Rounded Rectangle 11"/>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820965" y="5440724"/>
            <a:ext cx="353832" cy="353832"/>
            <a:chOff x="6866055" y="5146675"/>
            <a:chExt cx="353832" cy="353832"/>
          </a:xfrm>
        </p:grpSpPr>
        <p:sp>
          <p:nvSpPr>
            <p:cNvPr id="14" name="Rounded Rectangle 13"/>
            <p:cNvSpPr/>
            <p:nvPr/>
          </p:nvSpPr>
          <p:spPr>
            <a:xfrm>
              <a:off x="6866055"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216"/>
            <p:cNvGrpSpPr>
              <a:grpSpLocks/>
            </p:cNvGrpSpPr>
            <p:nvPr/>
          </p:nvGrpSpPr>
          <p:grpSpPr bwMode="auto">
            <a:xfrm>
              <a:off x="6985002" y="5246689"/>
              <a:ext cx="126998" cy="126996"/>
              <a:chOff x="8400256" y="3573016"/>
              <a:chExt cx="423863" cy="422275"/>
            </a:xfrm>
            <a:solidFill>
              <a:schemeClr val="tx1"/>
            </a:solidFill>
          </p:grpSpPr>
          <p:sp>
            <p:nvSpPr>
              <p:cNvPr id="16"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7"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19" name="Straight Connector 18"/>
          <p:cNvCxnSpPr/>
          <p:nvPr/>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30"/>
          <p:cNvSpPr>
            <a:spLocks noGrp="1"/>
          </p:cNvSpPr>
          <p:nvPr>
            <p:ph type="body" sz="quarter" idx="10" hasCustomPrompt="1"/>
          </p:nvPr>
        </p:nvSpPr>
        <p:spPr>
          <a:xfrm>
            <a:off x="5218113" y="2222978"/>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3" name="Text Placeholder 32"/>
          <p:cNvSpPr>
            <a:spLocks noGrp="1"/>
          </p:cNvSpPr>
          <p:nvPr>
            <p:ph type="body" sz="quarter" idx="11"/>
          </p:nvPr>
        </p:nvSpPr>
        <p:spPr>
          <a:xfrm>
            <a:off x="5218113" y="2613700"/>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30"/>
          <p:cNvSpPr>
            <a:spLocks noGrp="1"/>
          </p:cNvSpPr>
          <p:nvPr>
            <p:ph type="body" sz="quarter" idx="12" hasCustomPrompt="1"/>
          </p:nvPr>
        </p:nvSpPr>
        <p:spPr>
          <a:xfrm>
            <a:off x="5218113" y="3588276"/>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5" name="Text Placeholder 32"/>
          <p:cNvSpPr>
            <a:spLocks noGrp="1"/>
          </p:cNvSpPr>
          <p:nvPr>
            <p:ph type="body" sz="quarter" idx="13"/>
          </p:nvPr>
        </p:nvSpPr>
        <p:spPr>
          <a:xfrm>
            <a:off x="5218113" y="3978998"/>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0" name="Picture Placeholder 38"/>
          <p:cNvSpPr>
            <a:spLocks noGrp="1"/>
          </p:cNvSpPr>
          <p:nvPr>
            <p:ph type="pic" sz="quarter" idx="16"/>
          </p:nvPr>
        </p:nvSpPr>
        <p:spPr>
          <a:xfrm>
            <a:off x="723900" y="963613"/>
            <a:ext cx="2671763" cy="2671762"/>
          </a:xfrm>
        </p:spPr>
        <p:txBody>
          <a:bodyPr anchor="ctr">
            <a:normAutofit/>
          </a:bodyPr>
          <a:lstStyle>
            <a:lvl1pPr marL="0" indent="0" algn="ctr">
              <a:buNone/>
              <a:defRPr sz="1600"/>
            </a:lvl1pPr>
          </a:lstStyle>
          <a:p>
            <a:r>
              <a:rPr lang="en-US"/>
              <a:t>Drag picture to placeholder or click icon to add</a:t>
            </a:r>
            <a:endParaRPr lang="en-US" dirty="0"/>
          </a:p>
        </p:txBody>
      </p:sp>
      <p:sp>
        <p:nvSpPr>
          <p:cNvPr id="42" name="Text Placeholder 41"/>
          <p:cNvSpPr>
            <a:spLocks noGrp="1"/>
          </p:cNvSpPr>
          <p:nvPr>
            <p:ph type="body" sz="quarter" idx="17" hasCustomPrompt="1"/>
          </p:nvPr>
        </p:nvSpPr>
        <p:spPr>
          <a:xfrm>
            <a:off x="1236663" y="4065588"/>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3" name="Text Placeholder 41"/>
          <p:cNvSpPr>
            <a:spLocks noGrp="1"/>
          </p:cNvSpPr>
          <p:nvPr>
            <p:ph type="body" sz="quarter" idx="18" hasCustomPrompt="1"/>
          </p:nvPr>
        </p:nvSpPr>
        <p:spPr>
          <a:xfrm>
            <a:off x="1236663" y="4760173"/>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4" name="Text Placeholder 41"/>
          <p:cNvSpPr>
            <a:spLocks noGrp="1"/>
          </p:cNvSpPr>
          <p:nvPr>
            <p:ph type="body" sz="quarter" idx="19" hasCustomPrompt="1"/>
          </p:nvPr>
        </p:nvSpPr>
        <p:spPr>
          <a:xfrm>
            <a:off x="1236663" y="5432470"/>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cxnSp>
        <p:nvCxnSpPr>
          <p:cNvPr id="48" name="Straight Connector 47"/>
          <p:cNvCxnSpPr/>
          <p:nvPr userDrawn="1"/>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9118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355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7614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653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5750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55872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964685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70849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5466288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42730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82549104"/>
      </p:ext>
    </p:extLst>
  </p:cSld>
  <p:clrMapOvr>
    <a:masterClrMapping/>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2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black">
          <a:xfrm>
            <a:off x="259758" y="1813969"/>
            <a:ext cx="7589520" cy="1107996"/>
          </a:xfrm>
        </p:spPr>
        <p:txBody>
          <a:bodyPr/>
          <a:lstStyle/>
          <a:p>
            <a:pPr algn="ctr"/>
            <a:r>
              <a:rPr lang="en-US"/>
              <a:t>+25 </a:t>
            </a:r>
            <a:r>
              <a:rPr lang="en-US" dirty="0" err="1"/>
              <a:t>dicas</a:t>
            </a:r>
            <a:r>
              <a:rPr lang="en-US" dirty="0"/>
              <a:t> de performance tuning no SQL Server – Parte 2</a:t>
            </a:r>
          </a:p>
        </p:txBody>
      </p:sp>
      <p:sp>
        <p:nvSpPr>
          <p:cNvPr id="6" name="AutoShape 41">
            <a:extLst>
              <a:ext uri="{FF2B5EF4-FFF2-40B4-BE49-F238E27FC236}">
                <a16:creationId xmlns:a16="http://schemas.microsoft.com/office/drawing/2014/main" id="{1AC2E916-0E38-4C6F-8160-F410C1515D68}"/>
              </a:ext>
            </a:extLst>
          </p:cNvPr>
          <p:cNvSpPr>
            <a:spLocks noChangeArrowheads="1"/>
          </p:cNvSpPr>
          <p:nvPr/>
        </p:nvSpPr>
        <p:spPr bwMode="auto">
          <a:xfrm>
            <a:off x="81286" y="3353498"/>
            <a:ext cx="9188738" cy="2437235"/>
          </a:xfrm>
          <a:prstGeom prst="roundRect">
            <a:avLst>
              <a:gd name="adj" fmla="val 16667"/>
            </a:avLst>
          </a:prstGeom>
          <a:noFill/>
          <a:ln w="9525" algn="ctr">
            <a:noFill/>
            <a:round/>
            <a:headEnd/>
            <a:tailEnd/>
          </a:ln>
          <a:effectLst/>
          <a:extLst/>
        </p:spPr>
        <p:txBody>
          <a:bodyPr anchor="ctr"/>
          <a:lstStyle/>
          <a:p>
            <a:r>
              <a:rPr lang="pt-BR" dirty="0">
                <a:solidFill>
                  <a:srgbClr val="0000FF"/>
                </a:solidFill>
                <a:latin typeface="Consolas" panose="020B0609020204030204" pitchFamily="49" charset="0"/>
              </a:rPr>
              <a:t>SELECT</a:t>
            </a:r>
            <a:r>
              <a:rPr lang="pt-BR" dirty="0">
                <a:solidFill>
                  <a:srgbClr val="171717"/>
                </a:solidFill>
                <a:latin typeface="Consolas" panose="020B0609020204030204" pitchFamily="49" charset="0"/>
              </a:rPr>
              <a:t> "</a:t>
            </a:r>
            <a:r>
              <a:rPr lang="pt-BR" dirty="0" err="1">
                <a:solidFill>
                  <a:srgbClr val="171717"/>
                </a:solidFill>
                <a:latin typeface="Consolas" panose="020B0609020204030204" pitchFamily="49" charset="0"/>
              </a:rPr>
              <a:t>About</a:t>
            </a:r>
            <a:r>
              <a:rPr lang="pt-BR" dirty="0">
                <a:solidFill>
                  <a:srgbClr val="171717"/>
                </a:solidFill>
                <a:latin typeface="Consolas" panose="020B0609020204030204" pitchFamily="49" charset="0"/>
              </a:rPr>
              <a:t> me:" </a:t>
            </a:r>
          </a:p>
          <a:p>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VALUES</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'Fabiano Neves Amorim'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Data Platform MVP'</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fabianonevesamorim@hotmail.com | @</a:t>
            </a:r>
            <a:r>
              <a:rPr lang="pt-BR" dirty="0" err="1">
                <a:solidFill>
                  <a:srgbClr val="FF0000"/>
                </a:solidFill>
                <a:latin typeface="Consolas" panose="020B0609020204030204" pitchFamily="49" charset="0"/>
              </a:rPr>
              <a:t>mcflyamorim</a:t>
            </a:r>
            <a:r>
              <a:rPr lang="pt-BR" dirty="0">
                <a:solidFill>
                  <a:srgbClr val="FF0000"/>
                </a:solidFill>
                <a:latin typeface="Consolas" panose="020B0609020204030204" pitchFamily="49" charset="0"/>
              </a:rPr>
              <a:t>'</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pt-BR" dirty="0">
                <a:solidFill>
                  <a:srgbClr val="FF0000"/>
                </a:solidFill>
                <a:latin typeface="Consolas" panose="020B0609020204030204" pitchFamily="49" charset="0"/>
              </a:rPr>
              <a:t>'https://www.facebook.com/fabiano.nevesamorim'</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strike="sngStrike" dirty="0">
                <a:solidFill>
                  <a:srgbClr val="808080"/>
                </a:solidFill>
                <a:latin typeface="Consolas" panose="020B0609020204030204" pitchFamily="49" charset="0"/>
              </a:rPr>
              <a:t>(</a:t>
            </a:r>
            <a:r>
              <a:rPr lang="pt-BR" strike="sngStrike" dirty="0">
                <a:solidFill>
                  <a:srgbClr val="FF0000"/>
                </a:solidFill>
                <a:latin typeface="Consolas" panose="020B0609020204030204" pitchFamily="49" charset="0"/>
              </a:rPr>
              <a:t>'https://www.orkut.com/mcflyamorim'</a:t>
            </a:r>
            <a:r>
              <a:rPr lang="pt-BR" strike="sngStrike" dirty="0">
                <a:solidFill>
                  <a:srgbClr val="808080"/>
                </a:solidFill>
                <a:latin typeface="Consolas" panose="020B0609020204030204" pitchFamily="49" charset="0"/>
              </a:rPr>
              <a:t>),</a:t>
            </a:r>
            <a:endParaRPr lang="pt-BR" strike="sngStrike" dirty="0">
              <a:solidFill>
                <a:srgbClr val="171717"/>
              </a:solidFill>
              <a:latin typeface="Consolas" panose="020B0609020204030204" pitchFamily="49" charset="0"/>
            </a:endParaRP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'http://blogfabiano.com'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171717"/>
                </a:solidFill>
                <a:latin typeface="Consolas" panose="020B0609020204030204" pitchFamily="49" charset="0"/>
              </a:rPr>
              <a:t> Tab</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"About me:"</a:t>
            </a:r>
            <a:r>
              <a:rPr lang="en-US"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1161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903" y="711200"/>
            <a:ext cx="5737253" cy="967873"/>
          </a:xfrm>
        </p:spPr>
        <p:txBody>
          <a:bodyPr>
            <a:normAutofit/>
          </a:bodyPr>
          <a:lstStyle/>
          <a:p>
            <a:r>
              <a:rPr lang="en-US" dirty="0"/>
              <a:t>Fabiano Neves Amorim</a:t>
            </a:r>
            <a:br>
              <a:rPr lang="en-US" dirty="0"/>
            </a:br>
            <a:r>
              <a:rPr lang="en-US" sz="2700" dirty="0"/>
              <a:t>blogfabiano.com</a:t>
            </a:r>
            <a:endParaRPr lang="en-US" dirty="0"/>
          </a:p>
        </p:txBody>
      </p:sp>
      <p:sp>
        <p:nvSpPr>
          <p:cNvPr id="3" name="Text Placeholder 2"/>
          <p:cNvSpPr>
            <a:spLocks noGrp="1"/>
          </p:cNvSpPr>
          <p:nvPr>
            <p:ph type="body" sz="quarter" idx="10"/>
          </p:nvPr>
        </p:nvSpPr>
        <p:spPr>
          <a:xfrm>
            <a:off x="5218113" y="1763428"/>
            <a:ext cx="5697537" cy="390525"/>
          </a:xfrm>
        </p:spPr>
        <p:txBody>
          <a:bodyPr/>
          <a:lstStyle/>
          <a:p>
            <a:r>
              <a:rPr lang="en-US" dirty="0">
                <a:solidFill>
                  <a:schemeClr val="tx1"/>
                </a:solidFill>
              </a:rPr>
              <a:t>BIOGRAPHY</a:t>
            </a:r>
          </a:p>
        </p:txBody>
      </p:sp>
      <p:sp>
        <p:nvSpPr>
          <p:cNvPr id="4" name="Text Placeholder 3"/>
          <p:cNvSpPr>
            <a:spLocks noGrp="1"/>
          </p:cNvSpPr>
          <p:nvPr>
            <p:ph type="body" sz="quarter" idx="11"/>
          </p:nvPr>
        </p:nvSpPr>
        <p:spPr>
          <a:xfrm>
            <a:off x="5218113" y="2154150"/>
            <a:ext cx="5919279" cy="1911438"/>
          </a:xfrm>
        </p:spPr>
        <p:txBody>
          <a:bodyPr>
            <a:normAutofit/>
          </a:bodyPr>
          <a:lstStyle/>
          <a:p>
            <a:r>
              <a:rPr lang="en-US" sz="1600" dirty="0"/>
              <a:t>Fabiano loves to conquer complex, challenging problems—especially the ones that others aren’t able to solve. He first became interested in technology when his older brother would bring him to his work meetings at the age of 14. With over a decade of experience, Fabiano is well known in the database community for his performance tuning abilities. When he isn’t working, he loves to read and spend time with his wife and kids.</a:t>
            </a:r>
          </a:p>
        </p:txBody>
      </p:sp>
      <p:sp>
        <p:nvSpPr>
          <p:cNvPr id="10" name="Text Placeholder 9"/>
          <p:cNvSpPr>
            <a:spLocks noGrp="1"/>
          </p:cNvSpPr>
          <p:nvPr>
            <p:ph type="body" sz="quarter" idx="17"/>
          </p:nvPr>
        </p:nvSpPr>
        <p:spPr>
          <a:xfrm>
            <a:off x="1236662" y="4111308"/>
            <a:ext cx="3741737" cy="354012"/>
          </a:xfrm>
        </p:spPr>
        <p:txBody>
          <a:bodyPr/>
          <a:lstStyle/>
          <a:p>
            <a:r>
              <a:rPr lang="en-US" dirty="0"/>
              <a:t>facebook.com/</a:t>
            </a:r>
            <a:r>
              <a:rPr lang="en-US" dirty="0" err="1"/>
              <a:t>fabiano.nevesamorim</a:t>
            </a:r>
            <a:endParaRPr lang="en-US" dirty="0"/>
          </a:p>
        </p:txBody>
      </p:sp>
      <p:sp>
        <p:nvSpPr>
          <p:cNvPr id="11" name="Text Placeholder 10"/>
          <p:cNvSpPr>
            <a:spLocks noGrp="1"/>
          </p:cNvSpPr>
          <p:nvPr>
            <p:ph type="body" sz="quarter" idx="18"/>
          </p:nvPr>
        </p:nvSpPr>
        <p:spPr>
          <a:xfrm>
            <a:off x="1236662" y="4805893"/>
            <a:ext cx="2573337" cy="354012"/>
          </a:xfrm>
        </p:spPr>
        <p:txBody>
          <a:bodyPr/>
          <a:lstStyle/>
          <a:p>
            <a:r>
              <a:rPr lang="en-US" dirty="0"/>
              <a:t>twitter.com/mcflyamorim</a:t>
            </a:r>
          </a:p>
        </p:txBody>
      </p:sp>
      <p:sp>
        <p:nvSpPr>
          <p:cNvPr id="12" name="Text Placeholder 11"/>
          <p:cNvSpPr>
            <a:spLocks noGrp="1"/>
          </p:cNvSpPr>
          <p:nvPr>
            <p:ph type="body" sz="quarter" idx="19"/>
          </p:nvPr>
        </p:nvSpPr>
        <p:spPr>
          <a:xfrm>
            <a:off x="1236662" y="5505622"/>
            <a:ext cx="3050857" cy="354012"/>
          </a:xfrm>
        </p:spPr>
        <p:txBody>
          <a:bodyPr/>
          <a:lstStyle/>
          <a:p>
            <a:r>
              <a:rPr lang="en-US" dirty="0"/>
              <a:t>linkedin.com/in/</a:t>
            </a:r>
            <a:r>
              <a:rPr lang="en-US" dirty="0" err="1"/>
              <a:t>fabianoamorim</a:t>
            </a:r>
            <a:endParaRPr lang="en-US" dirty="0"/>
          </a:p>
        </p:txBody>
      </p:sp>
      <p:pic>
        <p:nvPicPr>
          <p:cNvPr id="19" name="Picture 2">
            <a:extLst>
              <a:ext uri="{FF2B5EF4-FFF2-40B4-BE49-F238E27FC236}">
                <a16:creationId xmlns:a16="http://schemas.microsoft.com/office/drawing/2014/main" id="{0D2B32D3-13B8-410D-86C5-2CD4749A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645038"/>
            <a:ext cx="1336224" cy="172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2B02486E-BE86-469E-A177-85397BA265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5240" y="4645038"/>
            <a:ext cx="1233861" cy="1721168"/>
          </a:xfrm>
          <a:prstGeom prst="rect">
            <a:avLst/>
          </a:prstGeom>
        </p:spPr>
      </p:pic>
      <p:pic>
        <p:nvPicPr>
          <p:cNvPr id="21" name="Picture 20">
            <a:extLst>
              <a:ext uri="{FF2B5EF4-FFF2-40B4-BE49-F238E27FC236}">
                <a16:creationId xmlns:a16="http://schemas.microsoft.com/office/drawing/2014/main" id="{B6C40397-4AE0-4FD8-974D-D32937CFF6E4}"/>
              </a:ext>
            </a:extLst>
          </p:cNvPr>
          <p:cNvPicPr>
            <a:picLocks noChangeAspect="1"/>
          </p:cNvPicPr>
          <p:nvPr/>
        </p:nvPicPr>
        <p:blipFill>
          <a:blip r:embed="rId4"/>
          <a:stretch>
            <a:fillRect/>
          </a:stretch>
        </p:blipFill>
        <p:spPr>
          <a:xfrm>
            <a:off x="8349574" y="4645038"/>
            <a:ext cx="1283263" cy="1721168"/>
          </a:xfrm>
          <a:prstGeom prst="rect">
            <a:avLst/>
          </a:prstGeom>
        </p:spPr>
      </p:pic>
      <p:sp>
        <p:nvSpPr>
          <p:cNvPr id="22" name="Text Placeholder 21">
            <a:extLst>
              <a:ext uri="{FF2B5EF4-FFF2-40B4-BE49-F238E27FC236}">
                <a16:creationId xmlns:a16="http://schemas.microsoft.com/office/drawing/2014/main" id="{DD7196D7-676E-4993-AFB1-800F7842C391}"/>
              </a:ext>
            </a:extLst>
          </p:cNvPr>
          <p:cNvSpPr>
            <a:spLocks noGrp="1"/>
          </p:cNvSpPr>
          <p:nvPr>
            <p:ph type="body" sz="quarter" idx="12"/>
          </p:nvPr>
        </p:nvSpPr>
        <p:spPr>
          <a:xfrm>
            <a:off x="5218113" y="4224337"/>
            <a:ext cx="5697537" cy="390525"/>
          </a:xfrm>
        </p:spPr>
        <p:txBody>
          <a:bodyPr/>
          <a:lstStyle/>
          <a:p>
            <a:r>
              <a:rPr lang="en-US" dirty="0">
                <a:solidFill>
                  <a:schemeClr val="tx1"/>
                </a:solidFill>
              </a:rPr>
              <a:t>Books</a:t>
            </a:r>
          </a:p>
        </p:txBody>
      </p:sp>
      <p:grpSp>
        <p:nvGrpSpPr>
          <p:cNvPr id="16" name="Group 15">
            <a:extLst>
              <a:ext uri="{FF2B5EF4-FFF2-40B4-BE49-F238E27FC236}">
                <a16:creationId xmlns:a16="http://schemas.microsoft.com/office/drawing/2014/main" id="{E4967252-9ED6-48D1-86A3-57CF9644CD09}"/>
              </a:ext>
            </a:extLst>
          </p:cNvPr>
          <p:cNvGrpSpPr/>
          <p:nvPr/>
        </p:nvGrpSpPr>
        <p:grpSpPr>
          <a:xfrm>
            <a:off x="332488" y="374342"/>
            <a:ext cx="4645911" cy="3532103"/>
            <a:chOff x="383878" y="-122717"/>
            <a:chExt cx="9144000" cy="6585754"/>
          </a:xfrm>
        </p:grpSpPr>
        <p:pic>
          <p:nvPicPr>
            <p:cNvPr id="17" name="Picture 16">
              <a:extLst>
                <a:ext uri="{FF2B5EF4-FFF2-40B4-BE49-F238E27FC236}">
                  <a16:creationId xmlns:a16="http://schemas.microsoft.com/office/drawing/2014/main" id="{DC4808EF-2118-4F5F-A975-C1CDAABE9D24}"/>
                </a:ext>
              </a:extLst>
            </p:cNvPr>
            <p:cNvPicPr>
              <a:picLocks noChangeAspect="1"/>
            </p:cNvPicPr>
            <p:nvPr/>
          </p:nvPicPr>
          <p:blipFill>
            <a:blip r:embed="rId5"/>
            <a:stretch>
              <a:fillRect/>
            </a:stretch>
          </p:blipFill>
          <p:spPr>
            <a:xfrm>
              <a:off x="383878" y="-122717"/>
              <a:ext cx="9144000" cy="6585754"/>
            </a:xfrm>
            <a:prstGeom prst="rect">
              <a:avLst/>
            </a:prstGeom>
            <a:ln>
              <a:noFill/>
            </a:ln>
            <a:effectLst>
              <a:softEdge rad="112500"/>
            </a:effectLst>
          </p:spPr>
        </p:pic>
        <p:pic>
          <p:nvPicPr>
            <p:cNvPr id="18" name="Picture 17">
              <a:extLst>
                <a:ext uri="{FF2B5EF4-FFF2-40B4-BE49-F238E27FC236}">
                  <a16:creationId xmlns:a16="http://schemas.microsoft.com/office/drawing/2014/main" id="{4554009D-FF0C-43D4-96F4-C6098A38FF51}"/>
                </a:ext>
              </a:extLst>
            </p:cNvPr>
            <p:cNvPicPr>
              <a:picLocks noChangeAspect="1"/>
            </p:cNvPicPr>
            <p:nvPr/>
          </p:nvPicPr>
          <p:blipFill>
            <a:blip r:embed="rId6"/>
            <a:stretch>
              <a:fillRect/>
            </a:stretch>
          </p:blipFill>
          <p:spPr>
            <a:xfrm>
              <a:off x="1099800" y="1407688"/>
              <a:ext cx="2554356" cy="2848295"/>
            </a:xfrm>
            <a:prstGeom prst="rect">
              <a:avLst/>
            </a:prstGeom>
            <a:ln>
              <a:noFill/>
            </a:ln>
            <a:effectLst>
              <a:softEdge rad="112500"/>
            </a:effectLst>
          </p:spPr>
        </p:pic>
      </p:grpSp>
      <p:pic>
        <p:nvPicPr>
          <p:cNvPr id="26" name="Picture 25">
            <a:extLst>
              <a:ext uri="{FF2B5EF4-FFF2-40B4-BE49-F238E27FC236}">
                <a16:creationId xmlns:a16="http://schemas.microsoft.com/office/drawing/2014/main" id="{4FD533BC-4BC5-4832-BFF7-BA01584B68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832" y="3277020"/>
            <a:ext cx="816631" cy="298795"/>
          </a:xfrm>
          <a:prstGeom prst="rect">
            <a:avLst/>
          </a:prstGeom>
        </p:spPr>
      </p:pic>
      <p:pic>
        <p:nvPicPr>
          <p:cNvPr id="1026" name="Picture 2" descr="image">
            <a:extLst>
              <a:ext uri="{FF2B5EF4-FFF2-40B4-BE49-F238E27FC236}">
                <a16:creationId xmlns:a16="http://schemas.microsoft.com/office/drawing/2014/main" id="{199ECF31-F4E0-4552-B16C-E55FB821A5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9610" y="4614862"/>
            <a:ext cx="1541322" cy="8547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s://i2.wp.com/deniseleeyohn.com/wp-content/uploads/2010/02/tombstone-clipart.gif">
            <a:extLst>
              <a:ext uri="{FF2B5EF4-FFF2-40B4-BE49-F238E27FC236}">
                <a16:creationId xmlns:a16="http://schemas.microsoft.com/office/drawing/2014/main" id="{571B5CEC-6E18-4659-A4A6-F1D789CC8F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74750" y="5469563"/>
            <a:ext cx="812767" cy="8923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44DB9A8-5DC2-471A-943E-C89F9BF170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6453" y="1299449"/>
            <a:ext cx="762598" cy="31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abricio Lima | Consultoria e Treinamento SQL Server">
            <a:extLst>
              <a:ext uri="{FF2B5EF4-FFF2-40B4-BE49-F238E27FC236}">
                <a16:creationId xmlns:a16="http://schemas.microsoft.com/office/drawing/2014/main" id="{9E99B935-ED18-498E-8F45-DA729DAF6A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6551" y="2875139"/>
            <a:ext cx="1361177" cy="29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60686"/>
      </p:ext>
    </p:extLst>
  </p:cSld>
  <p:clrMapOvr>
    <a:masterClrMapping/>
  </p:clrMapOvr>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purl.org/dc/dcmitype/"/>
    <ds:schemaRef ds:uri="965de625-df5b-42e9-a277-2113da4f1195"/>
    <ds:schemaRef ds:uri="http://schemas.microsoft.com/office/infopath/2007/PartnerControls"/>
    <ds:schemaRef ds:uri="http://purl.org/dc/terms/"/>
    <ds:schemaRef ds:uri="http://schemas.openxmlformats.org/package/2006/metadata/core-properties"/>
    <ds:schemaRef ds:uri="dcf5ddc1-fb1d-440f-849a-6450bddbaed7"/>
    <ds:schemaRef ds:uri="http://schemas.microsoft.com/office/2006/metadata/properties"/>
  </ds:schemaRefs>
</ds:datastoreItem>
</file>

<file path=customXml/itemProps3.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37</TotalTime>
  <Words>219</Words>
  <Application>Microsoft Office PowerPoint</Application>
  <PresentationFormat>Widescreen</PresentationFormat>
  <Paragraphs>18</Paragraphs>
  <Slides>2</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vt:i4>
      </vt:variant>
    </vt:vector>
  </HeadingPairs>
  <TitlesOfParts>
    <vt:vector size="12" baseType="lpstr">
      <vt:lpstr>Arial</vt:lpstr>
      <vt:lpstr>Consolas</vt:lpstr>
      <vt:lpstr>Open Sans</vt:lpstr>
      <vt:lpstr>Segoe UI</vt:lpstr>
      <vt:lpstr>Segoe UI Light</vt:lpstr>
      <vt:lpstr>Segoe UI Semibold</vt:lpstr>
      <vt:lpstr>Segoe UI Semilight</vt:lpstr>
      <vt:lpstr>Wingdings</vt:lpstr>
      <vt:lpstr>5-51015_Microsoft_Ignite_Tour_Template_Light</vt:lpstr>
      <vt:lpstr>5-51015_Microsoft_Ignite_Tour_Template_Dark</vt:lpstr>
      <vt:lpstr>+25 dicas de performance tuning no SQL Server – Parte 2</vt:lpstr>
      <vt:lpstr>Fabiano Neves Amorim blogfabiano.com</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Fabiano Neves Amorim</dc:creator>
  <cp:keywords>Microsoft Ignite Tour</cp:keywords>
  <dc:description/>
  <cp:lastModifiedBy>Fabiano Neves Amorim</cp:lastModifiedBy>
  <cp:revision>46</cp:revision>
  <dcterms:created xsi:type="dcterms:W3CDTF">2018-11-23T04:50:33Z</dcterms:created>
  <dcterms:modified xsi:type="dcterms:W3CDTF">2019-04-25T05:59:29Z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